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9"/>
  </p:notesMasterIdLst>
  <p:handoutMasterIdLst>
    <p:handoutMasterId r:id="rId90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23" r:id="rId32"/>
    <p:sldId id="416" r:id="rId33"/>
    <p:sldId id="409" r:id="rId34"/>
    <p:sldId id="410" r:id="rId35"/>
    <p:sldId id="411" r:id="rId36"/>
    <p:sldId id="412" r:id="rId37"/>
    <p:sldId id="413" r:id="rId38"/>
    <p:sldId id="414" r:id="rId39"/>
    <p:sldId id="368" r:id="rId40"/>
    <p:sldId id="431" r:id="rId41"/>
    <p:sldId id="393" r:id="rId42"/>
    <p:sldId id="387" r:id="rId43"/>
    <p:sldId id="395" r:id="rId44"/>
    <p:sldId id="429" r:id="rId45"/>
    <p:sldId id="430" r:id="rId46"/>
    <p:sldId id="396" r:id="rId47"/>
    <p:sldId id="382" r:id="rId48"/>
    <p:sldId id="397" r:id="rId49"/>
    <p:sldId id="385" r:id="rId50"/>
    <p:sldId id="432" r:id="rId51"/>
    <p:sldId id="433" r:id="rId52"/>
    <p:sldId id="398" r:id="rId53"/>
    <p:sldId id="386" r:id="rId54"/>
    <p:sldId id="434" r:id="rId55"/>
    <p:sldId id="435" r:id="rId56"/>
    <p:sldId id="442" r:id="rId57"/>
    <p:sldId id="404" r:id="rId58"/>
    <p:sldId id="381" r:id="rId59"/>
    <p:sldId id="403" r:id="rId60"/>
    <p:sldId id="436" r:id="rId61"/>
    <p:sldId id="437" r:id="rId62"/>
    <p:sldId id="418" r:id="rId63"/>
    <p:sldId id="440" r:id="rId64"/>
    <p:sldId id="443" r:id="rId65"/>
    <p:sldId id="469" r:id="rId66"/>
    <p:sldId id="464" r:id="rId67"/>
    <p:sldId id="470" r:id="rId68"/>
    <p:sldId id="473" r:id="rId69"/>
    <p:sldId id="450" r:id="rId70"/>
    <p:sldId id="451" r:id="rId71"/>
    <p:sldId id="444" r:id="rId72"/>
    <p:sldId id="466" r:id="rId73"/>
    <p:sldId id="467" r:id="rId74"/>
    <p:sldId id="468" r:id="rId75"/>
    <p:sldId id="446" r:id="rId76"/>
    <p:sldId id="471" r:id="rId77"/>
    <p:sldId id="472" r:id="rId78"/>
    <p:sldId id="456" r:id="rId79"/>
    <p:sldId id="457" r:id="rId80"/>
    <p:sldId id="447" r:id="rId81"/>
    <p:sldId id="448" r:id="rId82"/>
    <p:sldId id="460" r:id="rId83"/>
    <p:sldId id="461" r:id="rId84"/>
    <p:sldId id="438" r:id="rId85"/>
    <p:sldId id="465" r:id="rId86"/>
    <p:sldId id="449" r:id="rId87"/>
    <p:sldId id="441" r:id="rId88"/>
  </p:sldIdLst>
  <p:sldSz cx="12192000" cy="6858000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DFDS" panose="020B0604020202020204" charset="0"/>
      <p:regular r:id="rId95"/>
      <p:bold r:id="rId96"/>
      <p:italic r:id="rId97"/>
    </p:embeddedFont>
    <p:embeddedFont>
      <p:font typeface="DFDS Bold" panose="020B0604020202020204" charset="0"/>
      <p:bold r:id="rId98"/>
    </p:embeddedFont>
    <p:embeddedFont>
      <p:font typeface="DFDS Light" panose="020B0604020202020204" charset="0"/>
      <p:regular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186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Primatives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Primatives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04/02/2020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78" y="1708030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</a:t>
            </a:r>
            <a:r>
              <a:rPr lang="en-US" sz="2000" dirty="0">
                <a:solidFill>
                  <a:srgbClr val="00B050"/>
                </a:solidFill>
              </a:rPr>
              <a:t> –f ./</a:t>
            </a:r>
            <a:r>
              <a:rPr lang="en-US" sz="2000" dirty="0" err="1">
                <a:solidFill>
                  <a:srgbClr val="00B050"/>
                </a:solidFill>
              </a:rPr>
              <a:t>pod.yml</a:t>
            </a:r>
            <a:endParaRPr lang="da-DK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If no namespace is specified when </a:t>
            </a:r>
            <a:r>
              <a:rPr lang="da-DK" sz="2100" dirty="0"/>
              <a:t>interacting with Kubernetes through </a:t>
            </a:r>
            <a:r>
              <a:rPr lang="en-US" sz="2100" dirty="0" err="1"/>
              <a:t>kubectl</a:t>
            </a:r>
            <a:r>
              <a:rPr lang="en-US" sz="2100" dirty="0"/>
              <a:t>, the command assumes you are working with the default namespace, </a:t>
            </a:r>
            <a:r>
              <a:rPr lang="da-DK" sz="2100" dirty="0"/>
              <a:t>named default.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94643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Kubernetes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1286</Words>
  <Application>Microsoft Office PowerPoint</Application>
  <PresentationFormat>Widescreen</PresentationFormat>
  <Paragraphs>217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DFDS Bold</vt:lpstr>
      <vt:lpstr>Arial</vt:lpstr>
      <vt:lpstr>DFDS Light</vt:lpstr>
      <vt:lpstr>Gotham-Light</vt:lpstr>
      <vt:lpstr>DFDS</vt:lpstr>
      <vt:lpstr>Calibri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2020-02-04T01:07:45Z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